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mardi,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12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février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0555" y="4800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verb </a:t>
            </a:r>
            <a:r>
              <a:rPr lang="en-US" sz="2800" smtClean="0">
                <a:latin typeface="Kristen ITC" pitchFamily="66" charset="0"/>
              </a:rPr>
              <a:t>être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2702" y="5762515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about and describe people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0164" y="25146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spelling and pronunciation changes in adjectives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0163" y="3886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key ideas related to </a:t>
            </a:r>
            <a:r>
              <a:rPr lang="en-US" sz="2800" dirty="0" err="1" smtClean="0">
                <a:latin typeface="Kristen ITC" pitchFamily="66" charset="0"/>
              </a:rPr>
              <a:t>mardi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smtClean="0">
                <a:latin typeface="Kristen ITC" pitchFamily="66" charset="0"/>
              </a:rPr>
              <a:t>gras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38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107</cp:revision>
  <dcterms:created xsi:type="dcterms:W3CDTF">2011-09-14T23:22:57Z</dcterms:created>
  <dcterms:modified xsi:type="dcterms:W3CDTF">2013-02-12T12:17:25Z</dcterms:modified>
</cp:coreProperties>
</file>